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2278144"/>
          </a:xfrm>
        </p:spPr>
        <p:txBody>
          <a:bodyPr>
            <a:noAutofit/>
          </a:bodyPr>
          <a:lstStyle/>
          <a:p>
            <a:pPr algn="ctr"/>
            <a:r>
              <a:rPr lang="es-CO" sz="7200" dirty="0" smtClean="0">
                <a:latin typeface="Algerian" panose="04020705040A02060702" pitchFamily="82" charset="0"/>
              </a:rPr>
              <a:t>Partes de la computadora</a:t>
            </a:r>
            <a:endParaRPr lang="es-CO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es-CO" sz="6000" dirty="0" smtClean="0">
                <a:latin typeface="Algerian" panose="04020705040A02060702" pitchFamily="82" charset="0"/>
              </a:rPr>
              <a:t>Fuente de alimentación</a:t>
            </a:r>
            <a:endParaRPr lang="es-CO" sz="60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Una fuente de </a:t>
            </a:r>
            <a:r>
              <a:rPr lang="es-CO" dirty="0" smtClean="0"/>
              <a:t>alimentación </a:t>
            </a:r>
            <a:r>
              <a:rPr lang="es-CO" dirty="0"/>
              <a:t>proporciona la </a:t>
            </a:r>
            <a:r>
              <a:rPr lang="es-CO" dirty="0" smtClean="0"/>
              <a:t>tensión </a:t>
            </a:r>
            <a:r>
              <a:rPr lang="es-CO" dirty="0"/>
              <a:t>necesaria para alimentar los circuitos </a:t>
            </a:r>
            <a:r>
              <a:rPr lang="es-CO" dirty="0" smtClean="0"/>
              <a:t>electrónicos </a:t>
            </a:r>
            <a:r>
              <a:rPr lang="es-CO" dirty="0"/>
              <a:t>que conforman el PC. </a:t>
            </a:r>
          </a:p>
          <a:p>
            <a:r>
              <a:rPr lang="es-CO" dirty="0"/>
              <a:t>conecte la fuente de </a:t>
            </a:r>
            <a:r>
              <a:rPr lang="es-CO" dirty="0" smtClean="0"/>
              <a:t>alimentación </a:t>
            </a:r>
            <a:r>
              <a:rPr lang="es-CO" dirty="0"/>
              <a:t>a la caja.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553" t="26537" r="21233" b="13032"/>
          <a:stretch/>
        </p:blipFill>
        <p:spPr>
          <a:xfrm>
            <a:off x="3693622" y="3316777"/>
            <a:ext cx="4804755" cy="3189124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5760720" y="1512916"/>
            <a:ext cx="149629" cy="303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7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64372"/>
            <a:ext cx="10820400" cy="848297"/>
          </a:xfrm>
        </p:spPr>
        <p:txBody>
          <a:bodyPr>
            <a:noAutofit/>
          </a:bodyPr>
          <a:lstStyle/>
          <a:p>
            <a:pPr algn="ctr"/>
            <a:r>
              <a:rPr lang="es-CO" sz="6000" dirty="0" smtClean="0">
                <a:latin typeface="Algerian" panose="04020705040A02060702" pitchFamily="82" charset="0"/>
              </a:rPr>
              <a:t>Memoria RAM</a:t>
            </a:r>
            <a:endParaRPr lang="es-CO" sz="6000" dirty="0">
              <a:latin typeface="Algerian" panose="04020705040A02060702" pitchFamily="82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83" t="18607" r="24245" b="21904"/>
          <a:stretch/>
        </p:blipFill>
        <p:spPr>
          <a:xfrm>
            <a:off x="1388227" y="1612669"/>
            <a:ext cx="7755772" cy="5042125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7265324" y="1413164"/>
            <a:ext cx="8312" cy="3150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es-CO" sz="6600" dirty="0" smtClean="0">
                <a:latin typeface="Algerian" panose="04020705040A02060702" pitchFamily="82" charset="0"/>
              </a:rPr>
              <a:t>CPU</a:t>
            </a:r>
            <a:endParaRPr lang="es-CO" sz="6600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7" t="18193" r="24360" b="22110"/>
          <a:stretch/>
        </p:blipFill>
        <p:spPr>
          <a:xfrm>
            <a:off x="2867893" y="1978427"/>
            <a:ext cx="6766646" cy="4414357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6096000" y="1521229"/>
            <a:ext cx="695498" cy="3067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0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es-CO" sz="6600" dirty="0" smtClean="0">
                <a:latin typeface="Algerian" panose="04020705040A02060702" pitchFamily="82" charset="0"/>
              </a:rPr>
              <a:t>Pasta térmica </a:t>
            </a:r>
            <a:endParaRPr lang="es-CO" sz="6600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8" t="18195" r="24011" b="22729"/>
          <a:stretch/>
        </p:blipFill>
        <p:spPr>
          <a:xfrm>
            <a:off x="2599805" y="1820485"/>
            <a:ext cx="6992390" cy="4483911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68044" y="1529542"/>
            <a:ext cx="556952" cy="2119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es-CO" sz="6600" dirty="0" smtClean="0">
                <a:latin typeface="Algerian" panose="04020705040A02060702" pitchFamily="82" charset="0"/>
              </a:rPr>
              <a:t>Disipador de calor </a:t>
            </a:r>
            <a:endParaRPr lang="es-CO" sz="6600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50" t="18193" r="24244" b="22524"/>
          <a:stretch/>
        </p:blipFill>
        <p:spPr>
          <a:xfrm>
            <a:off x="2899699" y="1907771"/>
            <a:ext cx="6859443" cy="4423956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001789" y="1496291"/>
            <a:ext cx="1014153" cy="1687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32</TotalTime>
  <Words>42</Words>
  <Application>Microsoft Office PowerPoint</Application>
  <PresentationFormat>Panorámica</PresentationFormat>
  <Paragraphs>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Algerian</vt:lpstr>
      <vt:lpstr>Arial</vt:lpstr>
      <vt:lpstr>Century Gothic</vt:lpstr>
      <vt:lpstr>Estela de condensación</vt:lpstr>
      <vt:lpstr>Partes de la computadora</vt:lpstr>
      <vt:lpstr>Fuente de alimentación</vt:lpstr>
      <vt:lpstr>Memoria RAM</vt:lpstr>
      <vt:lpstr>CPU</vt:lpstr>
      <vt:lpstr>Pasta térmica </vt:lpstr>
      <vt:lpstr>Disipador de calor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Partes de la computadora</dc:title>
  <dc:creator>Estudiantes</dc:creator>
  <cp:lastModifiedBy>Estudiantes</cp:lastModifiedBy>
  <cp:revision>4</cp:revision>
  <dcterms:created xsi:type="dcterms:W3CDTF">2020-02-28T16:24:22Z</dcterms:created>
  <dcterms:modified xsi:type="dcterms:W3CDTF">2020-02-28T16:56:41Z</dcterms:modified>
</cp:coreProperties>
</file>